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3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11" r:id="rId15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55" Type="http://schemas.openxmlformats.org/officeDocument/2006/relationships/slide" Target="slides/slide39.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56.xml"/><Relationship Id="rId2" Type="http://schemas.openxmlformats.org/officeDocument/2006/relationships/image" Target="../media/image200.png"/></Relationships>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4">
            <a:extLst>
              <a:ext uri="{FF2B5EF4-FFF2-40B4-BE49-F238E27FC236}">
                <a16:creationId xmlns:a16="http://schemas.microsoft.com/office/drawing/2014/main" id="{10F8BA1D-B107-BEF5-406F-5A32B674B2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14400"/>
            <a:ext cx="8505825"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5363" name="TextBox 1">
            <a:extLst>
              <a:ext uri="{FF2B5EF4-FFF2-40B4-BE49-F238E27FC236}">
                <a16:creationId xmlns:a16="http://schemas.microsoft.com/office/drawing/2014/main" id="{0F4D9681-589E-7237-3929-231A3157094B}"/>
              </a:ext>
            </a:extLst>
          </p:cNvPr>
          <p:cNvSpPr txBox="1">
            <a:spLocks noChangeArrowheads="1"/>
          </p:cNvSpPr>
          <p:nvPr/>
        </p:nvSpPr>
        <p:spPr bwMode="auto">
          <a:xfrm>
            <a:off x="0" y="6553200"/>
            <a:ext cx="16319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panose="020B0604020202020204" pitchFamily="34" charset="0"/>
              </a:defRPr>
            </a:lvl1pPr>
            <a:lvl2pPr marL="742950" indent="-285750" eaLnBrk="0" hangingPunct="0">
              <a:defRPr sz="1200">
                <a:solidFill>
                  <a:schemeClr val="tx1"/>
                </a:solidFill>
                <a:latin typeface="Arial" panose="020B0604020202020204" pitchFamily="34" charset="0"/>
              </a:defRPr>
            </a:lvl2pPr>
            <a:lvl3pPr marL="1143000" indent="-228600" eaLnBrk="0" hangingPunct="0">
              <a:defRPr sz="1200">
                <a:solidFill>
                  <a:schemeClr val="tx1"/>
                </a:solidFill>
                <a:latin typeface="Arial" panose="020B0604020202020204" pitchFamily="34" charset="0"/>
              </a:defRPr>
            </a:lvl3pPr>
            <a:lvl4pPr marL="1600200" indent="-228600" eaLnBrk="0" hangingPunct="0">
              <a:defRPr sz="1200">
                <a:solidFill>
                  <a:schemeClr val="tx1"/>
                </a:solidFill>
                <a:latin typeface="Arial" panose="020B0604020202020204" pitchFamily="34" charset="0"/>
              </a:defRPr>
            </a:lvl4pPr>
            <a:lvl5pPr marL="2057400" indent="-228600" eaLnBrk="0" hangingPunct="0">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rPr>
              <a:t>Common  Sampling</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